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572280" cy="18943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Фото-отчет </a:t>
            </a:r>
            <a:br>
              <a:rPr lang="ru-RU" b="1" dirty="0" smtClean="0"/>
            </a:br>
            <a:r>
              <a:rPr lang="ru-RU" b="1" dirty="0" smtClean="0"/>
              <a:t>о жизни 7 класса</a:t>
            </a:r>
            <a:br>
              <a:rPr lang="ru-RU" b="1" dirty="0" smtClean="0"/>
            </a:br>
            <a:r>
              <a:rPr lang="ru-RU" b="1" dirty="0" smtClean="0"/>
              <a:t>классный руководитель</a:t>
            </a:r>
            <a:br>
              <a:rPr lang="ru-RU" b="1" dirty="0" smtClean="0"/>
            </a:br>
            <a:r>
              <a:rPr lang="ru-RU" b="1" dirty="0" smtClean="0"/>
              <a:t>Соколовская Светлана Петровна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Отчет по внеклассной работе 8-Б\IMG_27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390" y="1600200"/>
            <a:ext cx="3655219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Отчет по внеклассной работе 8-Б\IMG_274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Отчет по внеклассной работе 8-Б\IMG_275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390" y="1600200"/>
            <a:ext cx="3655219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Отчет по внеклассной работе 8-Б\IMG_276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390" y="1600200"/>
            <a:ext cx="3655219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Отчет по внеклассной работе 8-Б\IMG_276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Отчет по внеклассной работе 8-Б\IMG_280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Отчет по внеклассной работе 8-Б\IMG_28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Отчет по внеклассной работе 8-Б\IMG_282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Отчет по внеклассной работе 8-Б\IMG_282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Отчет по внеклассной работе 8-Б\IMG_283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Отчет по внеклассной работе 8-Б\IMG_283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Отчет по внеклассной работе 8-Б\IMG_287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390" y="1600200"/>
            <a:ext cx="3655219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D:\Отчет по внеклассной работе 8-Б\IMG_29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D:\Отчет по внеклассной работе 8-Б\IMG_305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D:\Отчет по внеклассной работе 8-Б\Копия DSCF279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Отчет по внеклассной работе 8-Б\DSCF279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Отчет по внеклассной работе 8-Б\IMG_258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390" y="1600200"/>
            <a:ext cx="3655219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Отчет по внеклассной работе 8-Б\IMG_259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390" y="1600200"/>
            <a:ext cx="3655219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Отчет по внеклассной работе 8-Б\IMG_265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Отчет по внеклассной работе 8-Б\IMG_265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390" y="1600200"/>
            <a:ext cx="3655219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Отчет по внеклассной работе 8-Б\IMG_270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Отчет по внеклассной работе 8-Б\IMG_271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390" y="1600200"/>
            <a:ext cx="3655219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0</TotalTime>
  <Words>1</Words>
  <PresentationFormat>Экран (4:3)</PresentationFormat>
  <Paragraphs>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Эркер</vt:lpstr>
      <vt:lpstr>Фото-отчет  о жизни 7 класса классный руководитель Соколовская Светлана Петровна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Фото-отчет  о жизни 7 класса классный руководитель Соколовская Светлана Петровна</dc:title>
  <cp:lastModifiedBy>Admin</cp:lastModifiedBy>
  <cp:revision>1</cp:revision>
  <dcterms:modified xsi:type="dcterms:W3CDTF">2013-06-28T12:19:21Z</dcterms:modified>
</cp:coreProperties>
</file>