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E:\&#1042;&#1080;&#1076;&#1077;&#1086;\8%20&#1084;&#1072;&#1088;&#1090;&#1072;)))(&#1086;&#1090;%20&#1084;&#1086;&#1080;&#1093;%20&#1091;&#1095;&#1077;&#1085;&#1080;&#1082;&#1086;&#1074;,2013)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etImageкк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357166"/>
            <a:ext cx="3571900" cy="2786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На початку 2012-2013 кількість учнів збільшилася! На 1 вересня нас було 21!!!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3643338" cy="2714644"/>
          </a:xfrm>
          <a:prstGeom prst="rect">
            <a:avLst/>
          </a:prstGeom>
        </p:spPr>
      </p:pic>
      <p:pic>
        <p:nvPicPr>
          <p:cNvPr id="7" name="Рисунок 6" descr="getImag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857496"/>
            <a:ext cx="350046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01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39839">
            <a:off x="517487" y="638404"/>
            <a:ext cx="3429024" cy="24590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2000" dirty="0" smtClean="0"/>
              <a:t>Перше свято в 2012-2013 навчальному році стало День здоров*я, в якому 8-А прийняв активну участь</a:t>
            </a:r>
            <a:endParaRPr lang="ru-RU" sz="2000" dirty="0"/>
          </a:p>
        </p:txBody>
      </p:sp>
      <p:pic>
        <p:nvPicPr>
          <p:cNvPr id="6" name="Рисунок 5" descr="DSCN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4363">
            <a:off x="4887558" y="614245"/>
            <a:ext cx="3479559" cy="2071702"/>
          </a:xfrm>
          <a:prstGeom prst="rect">
            <a:avLst/>
          </a:prstGeom>
        </p:spPr>
      </p:pic>
      <p:pic>
        <p:nvPicPr>
          <p:cNvPr id="7" name="Рисунок 6" descr="DSCN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857496"/>
            <a:ext cx="342902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Arial Black" pitchFamily="34" charset="0"/>
              </a:rPr>
              <a:t>В листопаді місяці ми прийняли участь в конкурсі </a:t>
            </a:r>
            <a:r>
              <a:rPr lang="uk-UA" sz="2000" dirty="0" err="1" smtClean="0">
                <a:latin typeface="Arial Black" pitchFamily="34" charset="0"/>
              </a:rPr>
              <a:t>“Осінній</a:t>
            </a:r>
            <a:r>
              <a:rPr lang="uk-UA" sz="2000" dirty="0" smtClean="0">
                <a:latin typeface="Arial Black" pitchFamily="34" charset="0"/>
              </a:rPr>
              <a:t> </a:t>
            </a:r>
            <a:r>
              <a:rPr lang="uk-UA" sz="2000" dirty="0" err="1" smtClean="0">
                <a:latin typeface="Arial Black" pitchFamily="34" charset="0"/>
              </a:rPr>
              <a:t>бал”</a:t>
            </a:r>
            <a:r>
              <a:rPr lang="uk-UA" sz="2000" dirty="0" smtClean="0">
                <a:latin typeface="Arial Black" pitchFamily="34" charset="0"/>
              </a:rPr>
              <a:t>. За наш клас виступала </a:t>
            </a:r>
            <a:r>
              <a:rPr lang="uk-UA" sz="2000" dirty="0" err="1" smtClean="0">
                <a:latin typeface="Arial Black" pitchFamily="34" charset="0"/>
              </a:rPr>
              <a:t>Лєшан</a:t>
            </a:r>
            <a:r>
              <a:rPr lang="uk-UA" sz="2000" dirty="0" smtClean="0">
                <a:latin typeface="Arial Black" pitchFamily="34" charset="0"/>
              </a:rPr>
              <a:t> Ірина. Ми посіли 3 місце!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Содержимое 4" descr="DSCN0076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getImage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Дуже весело відмітили Новорічні свята!!!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Содержимое 4" descr="BfrimGBy5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вар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Гарне поздоровлення учні 8-А класу підготували для класного керівника до свята 8 березня…(для перегляду </a:t>
            </a:r>
            <a:r>
              <a:rPr lang="uk-UA" sz="2000" dirty="0" smtClean="0">
                <a:latin typeface="Arial Black" pitchFamily="34" charset="0"/>
              </a:rPr>
              <a:t>відео натиснути </a:t>
            </a:r>
            <a:r>
              <a:rPr lang="uk-UA" sz="2000" dirty="0" smtClean="0">
                <a:latin typeface="Arial Black" pitchFamily="34" charset="0"/>
              </a:rPr>
              <a:t>2 рази)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8 марта)))(от моих учеников,2013)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357298"/>
            <a:ext cx="6929486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Крім свят,звичайно, ми займалися і наукою. Результати наших призових місць на міських та міжнародних олімпіадах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Содержимое 4" descr="2305201312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4071966"/>
          </a:xfrm>
        </p:spPr>
      </p:pic>
      <p:pic>
        <p:nvPicPr>
          <p:cNvPr id="6" name="Содержимое 5" descr="DSCN0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10520131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32769">
            <a:off x="2791276" y="340877"/>
            <a:ext cx="2928958" cy="15581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471726" cy="4691063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>Ми з учнями відвідали чимало місць, намагалися якнайчастіше бути разом,в одній родині. Кінотеатр, каток,</a:t>
            </a:r>
            <a:r>
              <a:rPr lang="uk-UA" sz="2000" dirty="0" err="1" smtClean="0">
                <a:latin typeface="Arial Black" pitchFamily="34" charset="0"/>
              </a:rPr>
              <a:t>пін-бол</a:t>
            </a:r>
            <a:r>
              <a:rPr lang="uk-UA" sz="2000" dirty="0" smtClean="0">
                <a:latin typeface="Arial Black" pitchFamily="34" charset="0"/>
              </a:rPr>
              <a:t>, ФК </a:t>
            </a:r>
            <a:r>
              <a:rPr lang="uk-UA" sz="2000" dirty="0" err="1" smtClean="0">
                <a:latin typeface="Arial Black" pitchFamily="34" charset="0"/>
              </a:rPr>
              <a:t>“Шеріф”</a:t>
            </a:r>
            <a:r>
              <a:rPr lang="uk-UA" sz="2000" dirty="0" smtClean="0">
                <a:latin typeface="Arial Black" pitchFamily="34" charset="0"/>
              </a:rPr>
              <a:t> прогулянки по нашому місту…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Рисунок 5" descr="11052013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0419">
            <a:off x="5668506" y="406932"/>
            <a:ext cx="3262670" cy="1962271"/>
          </a:xfrm>
          <a:prstGeom prst="rect">
            <a:avLst/>
          </a:prstGeom>
        </p:spPr>
      </p:pic>
      <p:pic>
        <p:nvPicPr>
          <p:cNvPr id="7" name="Рисунок 6" descr="271220121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928802"/>
            <a:ext cx="2857520" cy="1928826"/>
          </a:xfrm>
          <a:prstGeom prst="rect">
            <a:avLst/>
          </a:prstGeom>
        </p:spPr>
      </p:pic>
      <p:pic>
        <p:nvPicPr>
          <p:cNvPr id="8" name="Рисунок 7" descr="DSCN0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50676">
            <a:off x="3026434" y="3743531"/>
            <a:ext cx="2582750" cy="2066200"/>
          </a:xfrm>
          <a:prstGeom prst="rect">
            <a:avLst/>
          </a:prstGeom>
        </p:spPr>
      </p:pic>
      <p:pic>
        <p:nvPicPr>
          <p:cNvPr id="9" name="Рисунок 8" descr="jsO5B29gGr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6133">
            <a:off x="5710277" y="3781630"/>
            <a:ext cx="307183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hblBY3MT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327170"/>
            <a:ext cx="5111750" cy="37448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>
            <a:normAutofit/>
          </a:bodyPr>
          <a:lstStyle/>
          <a:p>
            <a:pPr algn="ctr"/>
            <a:endParaRPr lang="uk-UA" sz="2000" dirty="0" smtClean="0">
              <a:latin typeface="Arial Black" pitchFamily="34" charset="0"/>
            </a:endParaRPr>
          </a:p>
          <a:p>
            <a:pPr algn="ctr"/>
            <a:endParaRPr lang="uk-UA" sz="2000" dirty="0" smtClean="0">
              <a:latin typeface="Arial Black" pitchFamily="34" charset="0"/>
            </a:endParaRPr>
          </a:p>
          <a:p>
            <a:pPr algn="ctr"/>
            <a:endParaRPr lang="uk-UA" sz="2000" dirty="0" smtClean="0">
              <a:latin typeface="Arial Black" pitchFamily="34" charset="0"/>
            </a:endParaRPr>
          </a:p>
          <a:p>
            <a:pPr algn="ctr"/>
            <a:r>
              <a:rPr lang="uk-UA" sz="2000" dirty="0" smtClean="0">
                <a:latin typeface="Arial Black" pitchFamily="34" charset="0"/>
              </a:rPr>
              <a:t>Нажаль,але для нас теж пролунав останній дзвоник…</a:t>
            </a:r>
          </a:p>
          <a:p>
            <a:pPr algn="ctr"/>
            <a:r>
              <a:rPr lang="uk-UA" sz="2000" dirty="0" smtClean="0">
                <a:latin typeface="Arial Black" pitchFamily="34" charset="0"/>
              </a:rPr>
              <a:t>До нових зустрічей!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137</Words>
  <PresentationFormat>Экран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В листопаді місяці ми прийняли участь в конкурсі “Осінній бал”. За наш клас виступала Лєшан Ірина. Ми посіли 3 місце!</vt:lpstr>
      <vt:lpstr>Дуже весело відмітили Новорічні свята!!!</vt:lpstr>
      <vt:lpstr>Гарне поздоровлення учні 8-А класу підготували для класного керівника до свята 8 березня…(для перегляду відео натиснути 2 рази)</vt:lpstr>
      <vt:lpstr>Крім свят,звичайно, ми займалися і наукою. Результати наших призових місць на міських та міжнародних олімпіадах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Екатерина</cp:lastModifiedBy>
  <cp:revision>10</cp:revision>
  <dcterms:created xsi:type="dcterms:W3CDTF">2012-12-12T05:25:11Z</dcterms:created>
  <dcterms:modified xsi:type="dcterms:W3CDTF">2013-06-17T05:12:16Z</dcterms:modified>
</cp:coreProperties>
</file>