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5" r:id="rId54"/>
    <p:sldId id="313" r:id="rId55"/>
    <p:sldId id="312" r:id="rId56"/>
    <p:sldId id="314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2" r:id="rId83"/>
    <p:sldId id="341" r:id="rId84"/>
    <p:sldId id="343" r:id="rId85"/>
    <p:sldId id="344" r:id="rId86"/>
    <p:sldId id="345" r:id="rId8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28.06.2013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71514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Фото-отчет </a:t>
            </a:r>
            <a:br>
              <a:rPr lang="ru-RU" b="1" dirty="0" smtClean="0"/>
            </a:br>
            <a:r>
              <a:rPr lang="ru-RU" b="1" dirty="0" smtClean="0"/>
              <a:t>о жизни 7 класса</a:t>
            </a:r>
            <a:br>
              <a:rPr lang="ru-RU" b="1" dirty="0" smtClean="0"/>
            </a:br>
            <a:r>
              <a:rPr lang="ru-RU" b="1" dirty="0" smtClean="0"/>
              <a:t>классный руководитель</a:t>
            </a:r>
            <a:br>
              <a:rPr lang="ru-RU" b="1" dirty="0" smtClean="0"/>
            </a:br>
            <a:r>
              <a:rPr lang="ru-RU" b="1" dirty="0" err="1" smtClean="0"/>
              <a:t>Кирица</a:t>
            </a:r>
            <a:r>
              <a:rPr lang="ru-RU" b="1" dirty="0" smtClean="0"/>
              <a:t> Ксения Ивановна</a:t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2012-2013 </a:t>
            </a:r>
            <a:br>
              <a:rPr lang="ru-RU" dirty="0" smtClean="0"/>
            </a:br>
            <a:r>
              <a:rPr lang="ru-RU" dirty="0" smtClean="0"/>
              <a:t>учебный год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Documents and Settings\Admin\Рабочий стол\отчёты классных руководителей за 2012-2013\Отчет о проделанной работе 7 класса\9 мая\getImage (8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Documents and Settings\Admin\Рабочий стол\отчёты классных руководителей за 2012-2013\Отчет о проделанной работе 7 класса\9 мая\getImage (10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Documents and Settings\Admin\Рабочий стол\отчёты классных руководителей за 2012-2013\Отчет о проделанной работе 7 класса\9 мая\getImage (1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C:\Documents and Settings\Admin\Рабочий стол\отчёты классных руководителей за 2012-2013\Отчет о проделанной работе 7 класса\9 мая\getImage (1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C:\Documents and Settings\Admin\Рабочий стол\отчёты классных руководителей за 2012-2013\Отчет о проделанной работе 7 класса\9 мая\getImage (13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C:\Documents and Settings\Admin\Рабочий стол\отчёты классных руководителей за 2012-2013\Отчет о проделанной работе 7 класса\9 мая\getImage (14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C:\Documents and Settings\Admin\Рабочий стол\отчёты классных руководителей за 2012-2013\Отчет о проделанной работе 7 класса\9 мая\getImage (15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C:\Documents and Settings\Admin\Рабочий стол\отчёты классных руководителей за 2012-2013\Отчет о проделанной работе 7 класса\9 мая\getImage (16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 descr="C:\Documents and Settings\Admin\Рабочий стол\отчёты классных руководителей за 2012-2013\Отчет о проделанной работе 7 класса\9 мая\getImage (19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 descr="C:\Documents and Settings\Admin\Рабочий стол\отчёты классных руководителей за 2012-2013\Отчет о проделанной работе 7 класса\9 мая\getImage (20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Admin\Рабочий стол\отчёты классных руководителей за 2012-2013\Отчет о проделанной работе 7 класса\9 мая\getImag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 descr="C:\Documents and Settings\Admin\Рабочий стол\отчёты классных руководителей за 2012-2013\Отчет о проделанной работе 7 класса\9 мая\getImage (2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 descr="C:\Documents and Settings\Admin\Рабочий стол\отчёты классных руководителей за 2012-2013\Отчет о проделанной работе 7 класса\9 мая\getImage (2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 descr="C:\Documents and Settings\Admin\Рабочий стол\отчёты классных руководителей за 2012-2013\Отчет о проделанной работе 7 класса\9 мая\getImage (23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950964" y="1554163"/>
            <a:ext cx="3394472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 descr="C:\Documents and Settings\Admin\Рабочий стол\отчёты классных руководителей за 2012-2013\Отчет о проделанной работе 7 класса\9 мая\getImage (24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4" name="Picture 2" descr="C:\Documents and Settings\Admin\Рабочий стол\отчёты классных руководителей за 2012-2013\Отчет о проделанной работе 7 класса\9 мая\getImage (29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 descr="C:\Documents and Settings\Admin\Рабочий стол\отчёты классных руководителей за 2012-2013\Отчет о проделанной работе 7 класса\Боулинг\SAM_46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 descr="C:\Documents and Settings\Admin\Рабочий стол\отчёты классных руководителей за 2012-2013\Отчет о проделанной работе 7 класса\Боулинг\SAM_46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6626" name="Picture 2" descr="C:\Documents and Settings\Admin\Рабочий стол\отчёты классных руководителей за 2012-2013\Отчет о проделанной работе 7 класса\Боулинг\SAM_45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7650" name="Picture 2" descr="C:\Documents and Settings\Admin\Рабочий стол\отчёты классных руководителей за 2012-2013\Отчет о проделанной работе 7 класса\Боулинг\SAM_46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0964" y="1554163"/>
            <a:ext cx="3394472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8674" name="Picture 2" descr="C:\Documents and Settings\Admin\Рабочий стол\отчёты классных руководителей за 2012-2013\Отчет о проделанной работе 7 класса\Боулинг\SAM_46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Documents and Settings\Admin\Рабочий стол\отчёты классных руководителей за 2012-2013\Отчет о проделанной работе 7 класса\9 мая\getImage 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950964" y="1554163"/>
            <a:ext cx="3394472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9698" name="Picture 2" descr="C:\Documents and Settings\Admin\Рабочий стол\отчёты классных руководителей за 2012-2013\Отчет о проделанной работе 7 класса\День города 2012\getImage (24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22" name="Picture 2" descr="C:\Documents and Settings\Admin\Рабочий стол\отчёты классных руководителей за 2012-2013\Отчет о проделанной работе 7 класса\День города 2012\getImage (15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950964" y="1554163"/>
            <a:ext cx="3394472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1746" name="Picture 2" descr="C:\Documents and Settings\Admin\Рабочий стол\отчёты классных руководителей за 2012-2013\Отчет о проделанной работе 7 класса\День города 2012\getImage (19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 descr="C:\Documents and Settings\Admin\Рабочий стол\отчёты классных руководителей за 2012-2013\Отчет о проделанной работе 7 класса\День города 2012\getImage (2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3794" name="Picture 2" descr="C:\Documents and Settings\Admin\Рабочий стол\отчёты классных руководителей за 2012-2013\Отчет о проделанной работе 7 класса\День города 2012\getImage (25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4818" name="Picture 2" descr="C:\Documents and Settings\Admin\Рабочий стол\отчёты классных руководителей за 2012-2013\Отчет о проделанной работе 7 класса\День города 2012\getImage 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5842" name="Picture 2" descr="C:\Documents and Settings\Admin\Рабочий стол\отчёты классных руководителей за 2012-2013\Отчет о проделанной работе 7 класса\День города 2012\getImage 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84483" y="1554163"/>
            <a:ext cx="5327434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6866" name="Picture 2" descr="C:\Documents and Settings\Admin\Рабочий стол\отчёты классных руководителей за 2012-2013\Отчет о проделанной работе 7 класса\День здоровья\getImage (24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7890" name="Picture 2" descr="C:\Documents and Settings\Admin\Рабочий стол\отчёты классных руководителей за 2012-2013\Отчет о проделанной работе 7 класса\День здоровья\getImage (10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8914" name="Picture 2" descr="C:\Documents and Settings\Admin\Рабочий стол\отчёты классных руководителей за 2012-2013\Отчет о проделанной работе 7 класса\День здоровья\getImage (15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Documents and Settings\Admin\Рабочий стол\отчёты классных руководителей за 2012-2013\Отчет о проделанной работе 7 класса\9 мая\getImage 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9938" name="Picture 2" descr="C:\Documents and Settings\Admin\Рабочий стол\отчёты классных руководителей за 2012-2013\Отчет о проделанной работе 7 класса\День здоровья\getImage (23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62" name="Picture 2" descr="C:\Documents and Settings\Admin\Рабочий стол\отчёты классных руководителей за 2012-2013\Отчет о проделанной работе 7 класса\День здоровья\getImage (17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987" name="Picture 3" descr="C:\Documents and Settings\Admin\Рабочий стол\отчёты классных руководителей за 2012-2013\Отчет о проделанной работе 7 класса\День здоровья\getImage (13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3010" name="Picture 2" descr="C:\Documents and Settings\Admin\Рабочий стол\отчёты классных руководителей за 2012-2013\Отчет о проделанной работе 7 класса\День здоровья\getImage (2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4034" name="Picture 2" descr="C:\Documents and Settings\Admin\Рабочий стол\отчёты классных руководителей за 2012-2013\Отчет о проделанной работе 7 класса\День милиции\SAM_47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5058" name="Picture 2" descr="C:\Documents and Settings\Admin\Рабочий стол\отчёты классных руководителей за 2012-2013\Отчет о проделанной работе 7 класса\День милиции\SAM_47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6082" name="Picture 2" descr="C:\Documents and Settings\Admin\Рабочий стол\отчёты классных руководителей за 2012-2013\Отчет о проделанной работе 7 класса\День милиции\SAM_47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7106" name="Picture 2" descr="C:\Documents and Settings\Admin\Рабочий стол\отчёты классных руководителей за 2012-2013\Отчет о проделанной работе 7 класса\День милиции\SAM_47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8130" name="Picture 2" descr="C:\Documents and Settings\Admin\Рабочий стол\отчёты классных руководителей за 2012-2013\Отчет о проделанной работе 7 класса\День милиции\SAM_47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9154" name="Picture 2" descr="C:\Documents and Settings\Admin\Рабочий стол\отчёты классных руководителей за 2012-2013\Отчет о проделанной работе 7 класса\День милиции\SAM_48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Documents and Settings\Admin\Рабочий стол\отчёты классных руководителей за 2012-2013\Отчет о проделанной работе 7 класса\9 мая\getImage (3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950964" y="1554163"/>
            <a:ext cx="3394472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0178" name="Picture 2" descr="C:\Documents and Settings\Admin\Рабочий стол\отчёты классных руководителей за 2012-2013\Отчет о проделанной работе 7 класса\День милиции\SAM_48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02" name="Picture 2" descr="C:\Documents and Settings\Admin\Рабочий стол\отчёты классных руководителей за 2012-2013\Отчет о проделанной работе 7 класса\День милиции\SAM_48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2226" name="Picture 2" descr="C:\Documents and Settings\Admin\Рабочий стол\отчёты классных руководителей за 2012-2013\Отчет о проделанной работе 7 класса\День милиции\SAM_47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6322" name="Picture 2" descr="C:\Documents and Settings\Admin\Рабочий стол\отчёты классных руководителей за 2012-2013\Отчет о проделанной работе 7 класса\Осенний бал\getImage (28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48416" y="1554163"/>
            <a:ext cx="6799567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4274" name="Picture 2" descr="C:\Documents and Settings\Admin\Рабочий стол\отчёты классных руководителей за 2012-2013\Отчет о проделанной работе 7 класса\Осенний бал\getImage (2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48416" y="1554163"/>
            <a:ext cx="6799567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3250" name="Picture 2" descr="C:\Documents and Settings\Admin\Рабочий стол\отчёты классных руководителей за 2012-2013\Отчет о проделанной работе 7 класса\Осенний бал\getImage (3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139546" y="1554163"/>
            <a:ext cx="3017308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5298" name="Picture 2" descr="C:\Documents and Settings\Admin\Рабочий стол\отчёты классных руководителей за 2012-2013\Отчет о проделанной работе 7 класса\Осенний бал\getImage (6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48416" y="1554163"/>
            <a:ext cx="6799567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7346" name="Picture 2" descr="C:\Documents and Settings\Admin\Рабочий стол\отчёты классных руководителей за 2012-2013\Отчет о проделанной работе 7 класса\Осенний бал\getImage (33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48416" y="1554163"/>
            <a:ext cx="6799567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8370" name="Picture 2" descr="C:\Documents and Settings\Admin\Рабочий стол\отчёты классных руководителей за 2012-2013\Отчет о проделанной работе 7 класса\Осенний бал\getImage (5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139546" y="1554163"/>
            <a:ext cx="3017308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9394" name="Picture 2" descr="C:\Documents and Settings\Admin\Рабочий стол\отчёты классных руководителей за 2012-2013\Отчет о проделанной работе 7 класса\Осенний бал\getImage (23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48416" y="1554163"/>
            <a:ext cx="6799567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Documents and Settings\Admin\Рабочий стол\отчёты классных руководителей за 2012-2013\Отчет о проделанной работе 7 класса\9 мая\getImage (4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950964" y="1554163"/>
            <a:ext cx="3394472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0418" name="Picture 2" descr="C:\Documents and Settings\Admin\Рабочий стол\отчёты классных руководителей за 2012-2013\Отчет о проделанной работе 7 класса\Осенний бал\getImage (26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48416" y="1554163"/>
            <a:ext cx="6799567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42" name="Picture 2" descr="C:\Documents and Settings\Admin\Рабочий стол\отчёты классных руководителей за 2012-2013\Отчет о проделанной работе 7 класса\Осенний бал\getImage (30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48416" y="1554163"/>
            <a:ext cx="6799567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2466" name="Picture 2" descr="C:\Documents and Settings\Admin\Рабочий стол\отчёты классных руководителей за 2012-2013\Отчет о проделанной работе 7 класса\Осенний бал\getImage (33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48416" y="1554163"/>
            <a:ext cx="6799567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3490" name="Picture 2" descr="C:\Documents and Settings\Admin\Рабочий стол\отчёты классных руководителей за 2012-2013\Отчет о проделанной работе 7 класса\Пейнтбол\getImage (14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4514" name="Picture 2" descr="C:\Documents and Settings\Admin\Рабочий стол\отчёты классных руководителей за 2012-2013\Отчет о проделанной работе 7 класса\Пейнтбол\getImage (5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5538" name="Picture 2" descr="C:\Documents and Settings\Admin\Рабочий стол\отчёты классных руководителей за 2012-2013\Отчет о проделанной работе 7 класса\Пейнтбол\getImage (1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6562" name="Picture 2" descr="C:\Documents and Settings\Admin\Рабочий стол\отчёты классных руководителей за 2012-2013\Отчет о проделанной работе 7 класса\Пейнтбол\getImage (16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7586" name="Picture 2" descr="C:\Documents and Settings\Admin\Рабочий стол\отчёты классных руководителей за 2012-2013\Отчет о проделанной работе 7 класса\Сахарна\getImage (37) - копия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950964" y="1554163"/>
            <a:ext cx="3394472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8610" name="Picture 2" descr="C:\Documents and Settings\Admin\Рабочий стол\отчёты классных руководителей за 2012-2013\Отчет о проделанной работе 7 класса\Сахарна\getImage (20) - копия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9634" name="Picture 2" descr="C:\Documents and Settings\Admin\Рабочий стол\отчёты классных руководителей за 2012-2013\Отчет о проделанной работе 7 класса\Сахарна\getImage (81) - копия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950964" y="1554163"/>
            <a:ext cx="3394472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Documents and Settings\Admin\Рабочий стол\отчёты классных руководителей за 2012-2013\Отчет о проделанной работе 7 класса\9 мая\getImage (5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950964" y="1554163"/>
            <a:ext cx="3394472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0658" name="Picture 2" descr="C:\Documents and Settings\Admin\Рабочий стол\отчёты классных руководителей за 2012-2013\Отчет о проделанной работе 7 класса\Сахарна\SAM_4205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682" name="Picture 2" descr="C:\Documents and Settings\Admin\Рабочий стол\отчёты классных руководителей за 2012-2013\Отчет о проделанной работе 7 класса\Сахарна\изображение 3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2706" name="Picture 2" descr="C:\Documents and Settings\Admin\Рабочий стол\отчёты классных руководителей за 2012-2013\Отчет о проделанной работе 7 класса\Сахарна\SAM_42830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1561" y="1554163"/>
            <a:ext cx="3973277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3730" name="Picture 2" descr="C:\Documents and Settings\Admin\Рабочий стол\отчёты классных руководителей за 2012-2013\Отчет о проделанной работе 7 класса\Сахарна\getImage (86) - копия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950964" y="1554163"/>
            <a:ext cx="3394472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4754" name="Picture 2" descr="C:\Documents and Settings\Admin\Рабочий стол\отчёты классных руководителей за 2012-2013\Отчет о проделанной работе 7 класса\Узники концлагеря\getImag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5778" name="Picture 2" descr="C:\Documents and Settings\Admin\Рабочий стол\отчёты классных руководителей за 2012-2013\Отчет о проделанной работе 7 класса\Узники концлагеря\getImage 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6802" name="Picture 2" descr="C:\Documents and Settings\Admin\Рабочий стол\отчёты классных руководителей за 2012-2013\Отчет о проделанной работе 7 класса\Узники концлагеря\getImage 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7826" name="Picture 2" descr="C:\Documents and Settings\Admin\Рабочий стол\отчёты классных руководителей за 2012-2013\Отчет о проделанной работе 7 класса\Узники концлагеря\getImage (10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8850" name="Picture 2" descr="C:\Documents and Settings\Admin\Рабочий стол\отчёты классных руководителей за 2012-2013\Отчет о проделанной работе 7 класса\Узники концлагеря\getImage (13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9874" name="Picture 2" descr="C:\Documents and Settings\Admin\Рабочий стол\отчёты классных руководителей за 2012-2013\Отчет о проделанной работе 7 класса\Узники концлагеря\getImage (14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Documents and Settings\Admin\Рабочий стол\отчёты классных руководителей за 2012-2013\Отчет о проделанной работе 7 класса\9 мая\getImage (6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0898" name="Picture 2" descr="C:\Documents and Settings\Admin\Рабочий стол\отчёты классных руководителей за 2012-2013\Отчет о проделанной работе 7 класса\Узники концлагеря\getImage (16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22" name="Picture 2" descr="C:\Documents and Settings\Admin\Рабочий стол\отчёты классных руководителей за 2012-2013\Отчет о проделанной работе 7 класса\Узники концлагеря\getImage (14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3970" name="Picture 2" descr="C:\Documents and Settings\Admin\Рабочий стол\отчёты классных руководителей за 2012-2013\Отчет о проделанной работе 7 класса\ЮИД\getImage (9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2946" name="Picture 2" descr="C:\Documents and Settings\Admin\Рабочий стол\отчёты классных руководителей за 2012-2013\Отчет о проделанной работе 7 класса\ЮИД\getImag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4994" name="Picture 2" descr="C:\Documents and Settings\Admin\Рабочий стол\отчёты классных руководителей за 2012-2013\Отчет о проделанной работе 7 класса\ЮИД\getImage (19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6018" name="Picture 2" descr="C:\Documents and Settings\Admin\Рабочий стол\отчёты классных руководителей за 2012-2013\Отчет о проделанной работе 7 класса\ЮИД\getImage (4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7042" name="Picture 2" descr="C:\Documents and Settings\Admin\Рабочий стол\отчёты классных руководителей за 2012-2013\Отчет о проделанной работе 7 класса\ЮИД\getImage (27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Documents and Settings\Admin\Рабочий стол\отчёты классных руководителей за 2012-2013\Отчет о проделанной работе 7 класса\9 мая\getImage (7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58</TotalTime>
  <Words>0</Words>
  <PresentationFormat>Экран (4:3)</PresentationFormat>
  <Paragraphs>1</Paragraphs>
  <Slides>86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86</vt:i4>
      </vt:variant>
    </vt:vector>
  </HeadingPairs>
  <TitlesOfParts>
    <vt:vector size="87" baseType="lpstr">
      <vt:lpstr>Трек</vt:lpstr>
      <vt:lpstr> Фото-отчет  о жизни 7 класса классный руководитель Кирица Ксения Ивановна    2012-2013  учебный год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Фото-отчет  о жизни 7 класса классный руководитель Кирица Ксения Ивановна    2012-2013  учебный год</dc:title>
  <cp:lastModifiedBy>Admin</cp:lastModifiedBy>
  <cp:revision>7</cp:revision>
  <dcterms:modified xsi:type="dcterms:W3CDTF">2013-06-28T12:03:23Z</dcterms:modified>
</cp:coreProperties>
</file>