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65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5 клас – </a:t>
            </a:r>
            <a:r>
              <a:rPr lang="uk-UA" dirty="0" smtClean="0"/>
              <a:t>кращий </a:t>
            </a:r>
            <a:r>
              <a:rPr lang="uk-UA" dirty="0" smtClean="0"/>
              <a:t>клас 2012-2013 </a:t>
            </a:r>
            <a:r>
              <a:rPr lang="uk-UA" dirty="0" smtClean="0"/>
              <a:t>р.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Фотозвіт</a:t>
            </a:r>
            <a:r>
              <a:rPr lang="uk-UA" dirty="0" smtClean="0"/>
              <a:t> класного керівника </a:t>
            </a:r>
            <a:r>
              <a:rPr lang="uk-UA" dirty="0" err="1" smtClean="0"/>
              <a:t>Гуцу</a:t>
            </a:r>
            <a:r>
              <a:rPr lang="uk-UA" dirty="0" smtClean="0"/>
              <a:t> Світлани Анатоліївни.</a:t>
            </a:r>
            <a:endParaRPr lang="ru-RU" dirty="0"/>
          </a:p>
        </p:txBody>
      </p:sp>
      <p:pic>
        <p:nvPicPr>
          <p:cNvPr id="1026" name="Picture 2" descr="D:\Рабочий стол\5\IMG_1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7764"/>
            <a:ext cx="8568952" cy="48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Новорічний солодкий стіл </a:t>
            </a:r>
            <a:br>
              <a:rPr lang="uk-UA" dirty="0" smtClean="0"/>
            </a:br>
            <a:r>
              <a:rPr lang="uk-UA" dirty="0" smtClean="0"/>
              <a:t>в нашому класі</a:t>
            </a:r>
            <a:endParaRPr lang="ru-RU" dirty="0"/>
          </a:p>
        </p:txBody>
      </p:sp>
      <p:pic>
        <p:nvPicPr>
          <p:cNvPr id="12290" name="Picture 2" descr="D:\Рабочий стол\5\IMG_2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72816"/>
            <a:ext cx="7427168" cy="41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6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Загін тимурівців під час виконання першого завдання.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Догляд за пам'ятником </a:t>
            </a:r>
            <a:r>
              <a:rPr lang="uk-UA" dirty="0" err="1" smtClean="0"/>
              <a:t>Єчина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3316" name="Picture 4" descr="D:\Рабочий стол\5\IMG_25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49849" y="2422893"/>
            <a:ext cx="5245717" cy="295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Рабочий стол\5\IMG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7" y="2569730"/>
            <a:ext cx="4724301" cy="26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УРА!!! Останній дзвоник!!!</a:t>
            </a:r>
            <a:endParaRPr lang="ru-RU" dirty="0"/>
          </a:p>
        </p:txBody>
      </p:sp>
      <p:pic>
        <p:nvPicPr>
          <p:cNvPr id="14338" name="Picture 2" descr="D:\Рабочий стол\5\IMG_2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7895"/>
            <a:ext cx="6203032" cy="34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3688" y="1600200"/>
            <a:ext cx="6923112" cy="470912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За підсумками 2012-2013 навчального року наш клас визначили «Кращим класом року»!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навчального року: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6 відмінників – </a:t>
            </a:r>
            <a:r>
              <a:rPr lang="uk-UA" dirty="0" err="1" smtClean="0"/>
              <a:t>Мегуш</a:t>
            </a:r>
            <a:r>
              <a:rPr lang="uk-UA" dirty="0" smtClean="0"/>
              <a:t> </a:t>
            </a:r>
            <a:r>
              <a:rPr lang="uk-UA" dirty="0" err="1" smtClean="0"/>
              <a:t>Кристина</a:t>
            </a:r>
            <a:r>
              <a:rPr lang="uk-UA" dirty="0" smtClean="0"/>
              <a:t>, Палюга Олена, </a:t>
            </a:r>
            <a:r>
              <a:rPr lang="uk-UA" dirty="0" err="1" smtClean="0"/>
              <a:t>Шаргу</a:t>
            </a:r>
            <a:r>
              <a:rPr lang="uk-UA" dirty="0" smtClean="0"/>
              <a:t> Соня, </a:t>
            </a:r>
            <a:r>
              <a:rPr lang="uk-UA" dirty="0" err="1" smtClean="0"/>
              <a:t>Челпан</a:t>
            </a:r>
            <a:r>
              <a:rPr lang="uk-UA" dirty="0" smtClean="0"/>
              <a:t> Віра, </a:t>
            </a:r>
            <a:r>
              <a:rPr lang="uk-UA" dirty="0" err="1" smtClean="0"/>
              <a:t>Мамей</a:t>
            </a:r>
            <a:r>
              <a:rPr lang="uk-UA" dirty="0" smtClean="0"/>
              <a:t> Олександра,  Заболотна Ірина;</a:t>
            </a:r>
          </a:p>
          <a:p>
            <a:r>
              <a:rPr lang="uk-UA" dirty="0" smtClean="0"/>
              <a:t>4 </a:t>
            </a:r>
            <a:r>
              <a:rPr lang="uk-UA" dirty="0" err="1" smtClean="0"/>
              <a:t>хорошиста</a:t>
            </a:r>
            <a:r>
              <a:rPr lang="uk-UA" dirty="0" smtClean="0"/>
              <a:t> – </a:t>
            </a:r>
            <a:r>
              <a:rPr lang="uk-UA" dirty="0" err="1" smtClean="0"/>
              <a:t>Красильникова</a:t>
            </a:r>
            <a:r>
              <a:rPr lang="uk-UA" dirty="0" smtClean="0"/>
              <a:t> Олена, </a:t>
            </a:r>
            <a:r>
              <a:rPr lang="uk-UA" dirty="0" err="1" smtClean="0"/>
              <a:t>Базан</a:t>
            </a:r>
            <a:r>
              <a:rPr lang="uk-UA" dirty="0" smtClean="0"/>
              <a:t> Роман;</a:t>
            </a:r>
          </a:p>
          <a:p>
            <a:r>
              <a:rPr lang="uk-UA" dirty="0" smtClean="0"/>
              <a:t>2 </a:t>
            </a:r>
            <a:r>
              <a:rPr lang="uk-UA" dirty="0" err="1" smtClean="0"/>
              <a:t>трійочника</a:t>
            </a:r>
            <a:r>
              <a:rPr lang="uk-UA" dirty="0" smtClean="0"/>
              <a:t> – </a:t>
            </a:r>
            <a:r>
              <a:rPr lang="uk-UA" dirty="0" err="1" smtClean="0"/>
              <a:t>Янакієв</a:t>
            </a:r>
            <a:r>
              <a:rPr lang="uk-UA" dirty="0" smtClean="0"/>
              <a:t> Олександр, </a:t>
            </a:r>
            <a:r>
              <a:rPr lang="uk-UA" dirty="0" err="1" smtClean="0"/>
              <a:t>томеску</a:t>
            </a:r>
            <a:r>
              <a:rPr lang="uk-UA" dirty="0" smtClean="0"/>
              <a:t> </a:t>
            </a:r>
            <a:r>
              <a:rPr lang="uk-UA" dirty="0"/>
              <a:t>О</a:t>
            </a:r>
            <a:r>
              <a:rPr lang="uk-UA" dirty="0" smtClean="0"/>
              <a:t>лег.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2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Святкуємо початок літніх канікул</a:t>
            </a:r>
            <a:endParaRPr lang="ru-RU" dirty="0"/>
          </a:p>
        </p:txBody>
      </p:sp>
      <p:pic>
        <p:nvPicPr>
          <p:cNvPr id="15362" name="Picture 2" descr="D:\Рабочий стол\5\IMG_28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46047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Рабочий стол\5\IMG_2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7" y="4005064"/>
            <a:ext cx="4678145" cy="26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D:\Рабочий стол\5\IMG_2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478288" cy="25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Рабочий стол\5\IMG_2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364288" cy="35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Рабочий стол\5\IMG_2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01" y="2492896"/>
            <a:ext cx="51163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</a:t>
            </a:r>
            <a:r>
              <a:rPr lang="uk-UA" dirty="0" smtClean="0"/>
              <a:t> </a:t>
            </a:r>
            <a:r>
              <a:rPr lang="uk-UA" dirty="0" smtClean="0"/>
              <a:t>зустрічі!!!</a:t>
            </a:r>
            <a:endParaRPr lang="ru-RU" dirty="0"/>
          </a:p>
        </p:txBody>
      </p:sp>
      <p:pic>
        <p:nvPicPr>
          <p:cNvPr id="17410" name="Picture 2" descr="D:\Рабочий стол\5\IMG_2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4668"/>
            <a:ext cx="8449260" cy="47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Знайомство з класним керівником.</a:t>
            </a:r>
            <a:endParaRPr lang="ru-RU" dirty="0"/>
          </a:p>
        </p:txBody>
      </p:sp>
      <p:pic>
        <p:nvPicPr>
          <p:cNvPr id="2050" name="Picture 2" descr="D:\Рабочий стол\5\IMG_1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54" y="1556792"/>
            <a:ext cx="8649487" cy="48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Перший урок миру разом з батьками</a:t>
            </a:r>
            <a:endParaRPr lang="ru-RU" dirty="0"/>
          </a:p>
        </p:txBody>
      </p:sp>
      <p:pic>
        <p:nvPicPr>
          <p:cNvPr id="5125" name="Picture 5" descr="D:\Рабочий стол\5\IMG_1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49884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чий стол\5\IMG_1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5122912" cy="28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Наша команда під час проведення Дня здоров’я</a:t>
            </a:r>
            <a:endParaRPr lang="ru-RU" dirty="0"/>
          </a:p>
        </p:txBody>
      </p:sp>
      <p:pic>
        <p:nvPicPr>
          <p:cNvPr id="6146" name="Picture 2" descr="D:\Рабочий стол\5\IMG_1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4988451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5\IMG_1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208" y="3356992"/>
            <a:ext cx="5701416" cy="32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Приймаємо участь у святковому концерті до Дня вчителя</a:t>
            </a:r>
            <a:endParaRPr lang="ru-RU" dirty="0"/>
          </a:p>
        </p:txBody>
      </p:sp>
      <p:pic>
        <p:nvPicPr>
          <p:cNvPr id="7170" name="Picture 2" descr="D:\Рабочий стол\5\IMG_1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768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чий стол\5\IMG_1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2" y="3789040"/>
            <a:ext cx="5061872" cy="28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Екскурсія до парку </a:t>
            </a:r>
            <a:br>
              <a:rPr lang="uk-UA" dirty="0" smtClean="0"/>
            </a:br>
            <a:r>
              <a:rPr lang="uk-UA" dirty="0" smtClean="0"/>
              <a:t>                      «Яскраві барви осені»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195" name="Picture 3" descr="D:\Рабочий стол\5\IMG_19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2726390"/>
            <a:ext cx="5341144" cy="30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Рабочий стол\5\IMG_1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9226" y="2363521"/>
            <a:ext cx="5339454" cy="30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Знайомство п’ятикласників з центральною бібліотекою</a:t>
            </a:r>
            <a:endParaRPr lang="ru-RU" dirty="0"/>
          </a:p>
        </p:txBody>
      </p:sp>
      <p:pic>
        <p:nvPicPr>
          <p:cNvPr id="9218" name="Picture 2" descr="D:\Рабочий стол\5\IMG_19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645024"/>
            <a:ext cx="5317690" cy="29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абочий стол\5\IMG_2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73" y="1340768"/>
            <a:ext cx="52442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Приймаємо участь у святкових новорічних колядках</a:t>
            </a:r>
            <a:endParaRPr lang="ru-RU" dirty="0"/>
          </a:p>
        </p:txBody>
      </p:sp>
      <p:pic>
        <p:nvPicPr>
          <p:cNvPr id="10242" name="Picture 2" descr="D:\Рабочий стол\5\IMG_2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495800" cy="25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Рабочий стол\5\IMG_2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158037"/>
            <a:ext cx="6054824" cy="34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Рабочий стол\5\IMG_2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66" y="1412776"/>
            <a:ext cx="51163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Святкуємо Новий 2013 рік</a:t>
            </a:r>
            <a:br>
              <a:rPr lang="uk-UA" dirty="0" smtClean="0"/>
            </a:br>
            <a:r>
              <a:rPr lang="uk-UA" dirty="0" smtClean="0"/>
              <a:t>ДК ім. Ткаченко</a:t>
            </a:r>
            <a:endParaRPr lang="ru-RU" dirty="0"/>
          </a:p>
        </p:txBody>
      </p:sp>
      <p:pic>
        <p:nvPicPr>
          <p:cNvPr id="11266" name="Picture 2" descr="D:\Рабочий стол\5\IMG_2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256479"/>
            <a:ext cx="6364416" cy="35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131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5 клас – кращий клас 2012-2013 р. Фотозвіт класного керівника Гуцу Світлани Анатоліївни.</vt:lpstr>
      <vt:lpstr> Знайомство з класним керівником.</vt:lpstr>
      <vt:lpstr>Перший урок миру разом з батьками</vt:lpstr>
      <vt:lpstr>Наша команда під час проведення Дня здоров’я</vt:lpstr>
      <vt:lpstr>Приймаємо участь у святковому концерті до Дня вчителя</vt:lpstr>
      <vt:lpstr>Екскурсія до парку                        «Яскраві барви осені»</vt:lpstr>
      <vt:lpstr>Знайомство п’ятикласників з центральною бібліотекою</vt:lpstr>
      <vt:lpstr>Приймаємо участь у святкових новорічних колядках</vt:lpstr>
      <vt:lpstr>Святкуємо Новий 2013 рік ДК ім. Ткаченко</vt:lpstr>
      <vt:lpstr>Новорічний солодкий стіл  в нашому класі</vt:lpstr>
      <vt:lpstr>Загін тимурівців під час виконання першого завдання.</vt:lpstr>
      <vt:lpstr>УРА!!! Останній дзвоник!!!</vt:lpstr>
      <vt:lpstr>Підсумки навчального року:</vt:lpstr>
      <vt:lpstr>Святкуємо початок літніх канікул</vt:lpstr>
      <vt:lpstr>Презентация PowerPoint</vt:lpstr>
      <vt:lpstr>До  зустрічі!!!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клас – кращій клас 2012-2013 року. Звіт класного керівника Гуцу Світлани Анатоліївни.</dc:title>
  <dc:creator>Светлана</dc:creator>
  <cp:lastModifiedBy>Светлана</cp:lastModifiedBy>
  <cp:revision>11</cp:revision>
  <dcterms:created xsi:type="dcterms:W3CDTF">2013-06-13T04:17:24Z</dcterms:created>
  <dcterms:modified xsi:type="dcterms:W3CDTF">2013-06-13T07:23:38Z</dcterms:modified>
</cp:coreProperties>
</file>